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74" r:id="rId4"/>
    <p:sldId id="288" r:id="rId5"/>
    <p:sldId id="275" r:id="rId6"/>
    <p:sldId id="276" r:id="rId7"/>
    <p:sldId id="280" r:id="rId8"/>
    <p:sldId id="289" r:id="rId9"/>
    <p:sldId id="277" r:id="rId10"/>
    <p:sldId id="290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88295" autoAdjust="0"/>
  </p:normalViewPr>
  <p:slideViewPr>
    <p:cSldViewPr>
      <p:cViewPr>
        <p:scale>
          <a:sx n="83" d="100"/>
          <a:sy n="83" d="100"/>
        </p:scale>
        <p:origin x="-247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78A2-153B-4806-93CF-D4830BF2BBC7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1A17B-20D8-40A6-BC97-75712C97D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01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r>
              <a:rPr lang="en-US" baseline="0" dirty="0" smtClean="0"/>
              <a:t> can’t be white so it is a challenge to discretely add a logo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A17B-20D8-40A6-BC97-75712C97DDB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</a:t>
            </a:r>
            <a:r>
              <a:rPr lang="en-US" baseline="0" dirty="0" smtClean="0"/>
              <a:t> “Suited”</a:t>
            </a:r>
          </a:p>
          <a:p>
            <a:r>
              <a:rPr lang="en-US" baseline="0" dirty="0" smtClean="0"/>
              <a:t>Designed?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A17B-20D8-40A6-BC97-75712C97DD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flag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A17B-20D8-40A6-BC97-75712C97DD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A17B-20D8-40A6-BC97-75712C97DD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check 336</a:t>
            </a:r>
            <a:r>
              <a:rPr lang="en-US" baseline="0" dirty="0" smtClean="0"/>
              <a:t> hours</a:t>
            </a:r>
          </a:p>
          <a:p>
            <a:r>
              <a:rPr lang="en-US" baseline="0" dirty="0" smtClean="0"/>
              <a:t>Connection type </a:t>
            </a:r>
          </a:p>
          <a:p>
            <a:r>
              <a:rPr lang="en-US" baseline="0" dirty="0" smtClean="0"/>
              <a:t>“Don’t advocate wrist clips”- tom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sz="1200" dirty="0" smtClean="0"/>
              <a:t>- 10 second warm up time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A17B-20D8-40A6-BC97-75712C97DD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2B90A7-B05F-4B13-B2C7-F2F0BCDCAD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C8F478-091C-445B-A21F-508E9657D9AD}" type="datetimeFigureOut">
              <a:rPr lang="en-US" smtClean="0"/>
              <a:pPr/>
              <a:t>4/5/2017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7322-F8E3-0C46-8317-D6230A8C56BC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9A8D-0CAC-0145-BFDD-3DEC49BCF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PM3 Roll Stand Printer C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9422" y="0"/>
            <a:ext cx="456457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ZOE LOGO-2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70183" cy="762000"/>
          </a:xfrm>
          <a:prstGeom prst="rect">
            <a:avLst/>
          </a:prstGeom>
        </p:spPr>
      </p:pic>
      <p:pic>
        <p:nvPicPr>
          <p:cNvPr id="7" name="Picture 6" descr="PPM3 Roll Stand Printer CO2.jpg"/>
          <p:cNvPicPr>
            <a:picLocks noChangeAspect="1"/>
          </p:cNvPicPr>
          <p:nvPr/>
        </p:nvPicPr>
        <p:blipFill>
          <a:blip r:embed="rId3" cstate="print"/>
          <a:srcRect r="81633"/>
          <a:stretch>
            <a:fillRect/>
          </a:stretch>
        </p:blipFill>
        <p:spPr>
          <a:xfrm>
            <a:off x="-457200" y="0"/>
            <a:ext cx="5791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914400" y="1981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Product Overview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87375"/>
            <a:ext cx="3276600" cy="1470025"/>
          </a:xfrm>
        </p:spPr>
        <p:txBody>
          <a:bodyPr/>
          <a:lstStyle/>
          <a:p>
            <a:r>
              <a:rPr lang="en-US" dirty="0" smtClean="0"/>
              <a:t>PPM3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Parameters and Technology Options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Standard</a:t>
            </a:r>
          </a:p>
          <a:p>
            <a:r>
              <a:rPr lang="en-US" dirty="0" smtClean="0"/>
              <a:t>ECG </a:t>
            </a:r>
          </a:p>
          <a:p>
            <a:r>
              <a:rPr lang="en-US" dirty="0" smtClean="0"/>
              <a:t>Pulse </a:t>
            </a:r>
            <a:r>
              <a:rPr lang="en-US" dirty="0" err="1" smtClean="0"/>
              <a:t>Oximetry</a:t>
            </a:r>
            <a:r>
              <a:rPr lang="en-US" dirty="0" smtClean="0"/>
              <a:t> (SpO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Non-Invasive Blood Pressure (NIBP)</a:t>
            </a:r>
          </a:p>
          <a:p>
            <a:r>
              <a:rPr lang="en-US" dirty="0" smtClean="0"/>
              <a:t>Temperature</a:t>
            </a:r>
          </a:p>
          <a:p>
            <a:endParaRPr lang="en-US" sz="800" dirty="0" smtClean="0"/>
          </a:p>
          <a:p>
            <a:pPr>
              <a:buNone/>
            </a:pPr>
            <a:r>
              <a:rPr lang="en-US" dirty="0" smtClean="0"/>
              <a:t>Optional</a:t>
            </a:r>
          </a:p>
          <a:p>
            <a:r>
              <a:rPr lang="en-US" dirty="0" err="1" smtClean="0"/>
              <a:t>Capnography</a:t>
            </a:r>
            <a:r>
              <a:rPr lang="en-US" dirty="0" smtClean="0"/>
              <a:t>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Invasive Pressure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Mounting Solution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Works with most standard mounting solutions (GCX)</a:t>
            </a:r>
            <a:endParaRPr lang="en-US" sz="2400" dirty="0" smtClean="0"/>
          </a:p>
          <a:p>
            <a:r>
              <a:rPr lang="en-US" dirty="0" smtClean="0"/>
              <a:t>Roll Stand</a:t>
            </a:r>
          </a:p>
          <a:p>
            <a:r>
              <a:rPr lang="en-US" dirty="0" smtClean="0"/>
              <a:t>Table Stand</a:t>
            </a:r>
          </a:p>
          <a:p>
            <a:r>
              <a:rPr lang="en-US" dirty="0" smtClean="0"/>
              <a:t>Wall Mount</a:t>
            </a:r>
          </a:p>
          <a:p>
            <a:r>
              <a:rPr lang="en-US" dirty="0" smtClean="0"/>
              <a:t>Bed Rail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Optimized Workflow for Oral Surgery</a:t>
            </a:r>
          </a:p>
          <a:p>
            <a:endParaRPr lang="en-US" dirty="0" smtClean="0"/>
          </a:p>
          <a:p>
            <a:r>
              <a:rPr lang="en-US" dirty="0" smtClean="0"/>
              <a:t>Connectivity with Leading EMR Systems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Mobile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Compact and Light Design</a:t>
            </a:r>
          </a:p>
          <a:p>
            <a:endParaRPr lang="en-US" dirty="0" smtClean="0"/>
          </a:p>
          <a:p>
            <a:r>
              <a:rPr lang="en-US" dirty="0" smtClean="0"/>
              <a:t>4.5 lbs</a:t>
            </a:r>
          </a:p>
          <a:p>
            <a:endParaRPr lang="en-US" dirty="0" smtClean="0"/>
          </a:p>
          <a:p>
            <a:r>
              <a:rPr lang="en-US" dirty="0" smtClean="0"/>
              <a:t>Long Battery Life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- 5+ hours Running all parameters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Cost of Ownership</a:t>
            </a:r>
          </a:p>
          <a:p>
            <a:endParaRPr lang="en-US" dirty="0" smtClean="0"/>
          </a:p>
          <a:p>
            <a:r>
              <a:rPr lang="en-US" dirty="0" smtClean="0"/>
              <a:t>Designed, Built, and Serviced in the USA</a:t>
            </a:r>
          </a:p>
          <a:p>
            <a:endParaRPr lang="en-US" dirty="0" smtClean="0"/>
          </a:p>
          <a:p>
            <a:r>
              <a:rPr lang="en-US" dirty="0" smtClean="0"/>
              <a:t>Three Year Warranty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Optimized for Oral Surgery Workflow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PPM3 Front Masimo C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781651" cy="4495800"/>
          </a:xfrm>
        </p:spPr>
      </p:pic>
      <p:sp>
        <p:nvSpPr>
          <p:cNvPr id="7" name="TextBox 6"/>
          <p:cNvSpPr txBox="1"/>
          <p:nvPr/>
        </p:nvSpPr>
        <p:spPr>
          <a:xfrm>
            <a:off x="4953000" y="5638800"/>
            <a:ext cx="3962400" cy="64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Periodic BP measurements started with a single key press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76400" y="1524000"/>
            <a:ext cx="1524000" cy="167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352800"/>
            <a:ext cx="1676400" cy="9194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Connects to major EMR systems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715000" y="1524000"/>
            <a:ext cx="609600" cy="990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7391400" y="3505200"/>
            <a:ext cx="838200" cy="2133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877014"/>
            <a:ext cx="3657600" cy="64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waveform provides respiratory status with a quick glance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53000" y="914400"/>
            <a:ext cx="3581400" cy="6469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Pulse rate from ECG, SpO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or BP (auto-selected)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uiExpand="1" build="allAtOnce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5" descr="PPM3 Front Masimo C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781651" cy="4495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Optimized for Oral Surgery Workflow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5666184"/>
            <a:ext cx="4724400" cy="3745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High brightness display with wide viewing angle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867400" y="1600200"/>
            <a:ext cx="91440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28800" y="2286000"/>
            <a:ext cx="220980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7400" y="961311"/>
            <a:ext cx="5791200" cy="6469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Audio blip provides both ECG Heart Rate + SpO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Saturation without needing to look at device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828800"/>
            <a:ext cx="1828800" cy="9194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Color-Coded parameters + waveforms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657600" y="4724400"/>
            <a:ext cx="1143000" cy="106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SC_5535 PPM3 Front no stand Masimo CO2 Trends scre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600200"/>
            <a:ext cx="6781800" cy="4495898"/>
          </a:xfr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04800" y="-1524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Optimized for Oral Surgery Workflow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7010400" y="4267200"/>
            <a:ext cx="12954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838200"/>
            <a:ext cx="1828800" cy="9194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Trend data stored every minute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5562600"/>
            <a:ext cx="2514600" cy="3745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One touch to view trends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>
            <a:endCxn id="11" idx="2"/>
          </p:cNvCxnSpPr>
          <p:nvPr/>
        </p:nvCxnSpPr>
        <p:spPr>
          <a:xfrm flipV="1">
            <a:off x="4724400" y="1561386"/>
            <a:ext cx="1447800" cy="14866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28800" y="4267200"/>
            <a:ext cx="1752600" cy="1371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4000" y="3581400"/>
            <a:ext cx="27432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914400"/>
            <a:ext cx="2895600" cy="64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Printed reports will match displayed intervals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971800"/>
            <a:ext cx="1828800" cy="64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Print vs. print-all functionality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638800"/>
            <a:ext cx="2971800" cy="64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Trends displayed at intervals- 1m, 5m, 15m, 1h, or 5h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Cost of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Effective CO</a:t>
            </a:r>
            <a:r>
              <a:rPr lang="en-US" baseline="-25000" dirty="0" smtClean="0"/>
              <a:t>2</a:t>
            </a:r>
            <a:r>
              <a:rPr lang="en-US" dirty="0" smtClean="0"/>
              <a:t> accessories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Nomoline</a:t>
            </a:r>
            <a:r>
              <a:rPr lang="en-US" sz="2000" dirty="0" smtClean="0"/>
              <a:t> adapter is more affordable than other water traps</a:t>
            </a:r>
          </a:p>
          <a:p>
            <a:pPr>
              <a:buNone/>
            </a:pPr>
            <a:r>
              <a:rPr lang="en-US" sz="2000" dirty="0" smtClean="0"/>
              <a:t>	- Device works with </a:t>
            </a:r>
            <a:r>
              <a:rPr lang="en-US" sz="2000" dirty="0" err="1" smtClean="0"/>
              <a:t>Luer</a:t>
            </a:r>
            <a:r>
              <a:rPr lang="en-US" sz="2000" dirty="0" smtClean="0"/>
              <a:t> Lock and lower-cost </a:t>
            </a:r>
            <a:r>
              <a:rPr lang="en-US" sz="2000" dirty="0" err="1" smtClean="0"/>
              <a:t>cannulas</a:t>
            </a: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Durable ECG cable</a:t>
            </a:r>
          </a:p>
          <a:p>
            <a:pPr>
              <a:buNone/>
            </a:pPr>
            <a:r>
              <a:rPr lang="en-US" sz="2000" dirty="0" smtClean="0"/>
              <a:t>	- Kevlar reinforced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Works with reusable ECG wrist clips 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vs</a:t>
            </a:r>
            <a:r>
              <a:rPr lang="en-US" sz="2000" dirty="0" smtClean="0"/>
              <a:t> disposable electrodes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A_C)2_Nomo_3Qright-detach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828800"/>
            <a:ext cx="28575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in Class 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Masimo</a:t>
            </a:r>
            <a:r>
              <a:rPr lang="en-US" dirty="0" smtClean="0"/>
              <a:t> </a:t>
            </a:r>
            <a:r>
              <a:rPr lang="en-US" dirty="0" err="1" smtClean="0"/>
              <a:t>Phasein</a:t>
            </a: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No warm up time required</a:t>
            </a:r>
          </a:p>
          <a:p>
            <a:r>
              <a:rPr lang="en-US" dirty="0" smtClean="0"/>
              <a:t>Accommodates all patient types</a:t>
            </a:r>
          </a:p>
          <a:p>
            <a:r>
              <a:rPr lang="en-US" dirty="0" smtClean="0"/>
              <a:t>Rugged Design</a:t>
            </a:r>
          </a:p>
          <a:p>
            <a:r>
              <a:rPr lang="en-US" dirty="0" smtClean="0"/>
              <a:t>No calibration required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Zoe theme</Template>
  <TotalTime>10185</TotalTime>
  <Words>276</Words>
  <Application>Microsoft Office PowerPoint</Application>
  <PresentationFormat>On-screen Show (4:3)</PresentationFormat>
  <Paragraphs>83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Zoe theme</vt:lpstr>
      <vt:lpstr>Office Theme</vt:lpstr>
      <vt:lpstr>PPM3</vt:lpstr>
      <vt:lpstr>Features</vt:lpstr>
      <vt:lpstr>Suited for Mobile Applications</vt:lpstr>
      <vt:lpstr>Benefits</vt:lpstr>
      <vt:lpstr>Optimized for Oral Surgery Workflow</vt:lpstr>
      <vt:lpstr>Optimized for Oral Surgery Workflow</vt:lpstr>
      <vt:lpstr>Slide 7</vt:lpstr>
      <vt:lpstr>Low Cost of Ownership</vt:lpstr>
      <vt:lpstr>Best in Class CO2</vt:lpstr>
      <vt:lpstr>Parameters and Technology Options</vt:lpstr>
      <vt:lpstr>Mounting Solution Options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PPM3 Product Overview</dc:title>
  <dc:creator>Zoe Medical</dc:creator>
  <cp:lastModifiedBy>Zoe Medical</cp:lastModifiedBy>
  <cp:revision>732</cp:revision>
  <dcterms:created xsi:type="dcterms:W3CDTF">2016-08-29T16:28:10Z</dcterms:created>
  <dcterms:modified xsi:type="dcterms:W3CDTF">2017-04-05T19:18:53Z</dcterms:modified>
</cp:coreProperties>
</file>